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00B8E-71F8-4A19-B26A-8C8B8CE481D5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23BD85-6D32-4940-BC1B-34D4E2F92DE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23BD85-6D32-4940-BC1B-34D4E2F92DEE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23BD85-6D32-4940-BC1B-34D4E2F92DEE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23BD85-6D32-4940-BC1B-34D4E2F92DEE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23BD85-6D32-4940-BC1B-34D4E2F92DEE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23BD85-6D32-4940-BC1B-34D4E2F92DEE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23BD85-6D32-4940-BC1B-34D4E2F92DEE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23BD85-6D32-4940-BC1B-34D4E2F92DEE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0AB7-CF3E-4790-A34C-39FC686012AA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EBDE-82B2-4147-A5DF-333B22C632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0AB7-CF3E-4790-A34C-39FC686012AA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EBDE-82B2-4147-A5DF-333B22C632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0AB7-CF3E-4790-A34C-39FC686012AA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EBDE-82B2-4147-A5DF-333B22C632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0AB7-CF3E-4790-A34C-39FC686012AA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EBDE-82B2-4147-A5DF-333B22C632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0AB7-CF3E-4790-A34C-39FC686012AA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EBDE-82B2-4147-A5DF-333B22C632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0AB7-CF3E-4790-A34C-39FC686012AA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EBDE-82B2-4147-A5DF-333B22C632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0AB7-CF3E-4790-A34C-39FC686012AA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EBDE-82B2-4147-A5DF-333B22C632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0AB7-CF3E-4790-A34C-39FC686012AA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EBDE-82B2-4147-A5DF-333B22C632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0AB7-CF3E-4790-A34C-39FC686012AA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EBDE-82B2-4147-A5DF-333B22C632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0AB7-CF3E-4790-A34C-39FC686012AA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EBDE-82B2-4147-A5DF-333B22C632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0AB7-CF3E-4790-A34C-39FC686012AA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EBDE-82B2-4147-A5DF-333B22C632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40AB7-CF3E-4790-A34C-39FC686012AA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7EBDE-82B2-4147-A5DF-333B22C6328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noharm.info/V1/content/welcome/welcome.php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Challenges to Advocacy Work in </a:t>
            </a:r>
            <a:r>
              <a:rPr lang="en-US" dirty="0" smtClean="0"/>
              <a:t>Africa: Problems and Proposed Solutions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</a:t>
            </a:r>
            <a:r>
              <a:rPr lang="en-US" dirty="0" err="1"/>
              <a:t>Lontum</a:t>
            </a:r>
            <a:r>
              <a:rPr lang="en-US" dirty="0"/>
              <a:t> Edwin </a:t>
            </a:r>
            <a:r>
              <a:rPr lang="en-US" dirty="0" err="1"/>
              <a:t>Nchadze</a:t>
            </a:r>
            <a:r>
              <a:rPr lang="en-US" dirty="0" smtClean="0"/>
              <a:t>: 27/04/2018, Monrovia, Liberia.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</a:t>
            </a:r>
            <a:r>
              <a:rPr lang="en-US" dirty="0" err="1" smtClean="0"/>
              <a:t>Lontum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Statistician: Cameroon Ministry of Finance.</a:t>
            </a:r>
          </a:p>
          <a:p>
            <a:r>
              <a:rPr lang="en-US" dirty="0"/>
              <a:t>2017 Mandela Washington Fellow: Public Policy Management at Georgia State University.</a:t>
            </a:r>
          </a:p>
          <a:p>
            <a:r>
              <a:rPr lang="en-US" dirty="0"/>
              <a:t>YALI RLC Alumni: Accra cohort 5.</a:t>
            </a:r>
          </a:p>
          <a:p>
            <a:r>
              <a:rPr lang="en-US" dirty="0"/>
              <a:t>Freelance Researcher: Industrial </a:t>
            </a:r>
            <a:r>
              <a:rPr lang="en-US" dirty="0" err="1"/>
              <a:t>Organisation</a:t>
            </a:r>
            <a:r>
              <a:rPr lang="en-US" dirty="0"/>
              <a:t>.</a:t>
            </a:r>
          </a:p>
          <a:p>
            <a:r>
              <a:rPr lang="en-US" dirty="0"/>
              <a:t>Sustainable Development Advocate: Support evidence-based </a:t>
            </a:r>
            <a:r>
              <a:rPr lang="en-US" dirty="0" err="1"/>
              <a:t>decition</a:t>
            </a:r>
            <a:r>
              <a:rPr lang="en-US" dirty="0"/>
              <a:t> </a:t>
            </a:r>
            <a:r>
              <a:rPr lang="en-US" dirty="0" smtClean="0"/>
              <a:t>making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Lack of Government Commitment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as civic coalitions.</a:t>
            </a:r>
          </a:p>
          <a:p>
            <a:r>
              <a:rPr lang="en-US" dirty="0"/>
              <a:t>Engage international organizations operating in the country.</a:t>
            </a:r>
          </a:p>
          <a:p>
            <a:r>
              <a:rPr lang="en-US" dirty="0"/>
              <a:t>Engage technocrats rather than politicians.</a:t>
            </a:r>
          </a:p>
          <a:p>
            <a:r>
              <a:rPr lang="en-US" dirty="0"/>
              <a:t>Work to make advocacy issues politically relevant.</a:t>
            </a:r>
          </a:p>
          <a:p>
            <a:r>
              <a:rPr lang="en-US" dirty="0"/>
              <a:t>Target the right levels of </a:t>
            </a:r>
            <a:r>
              <a:rPr lang="en-US" dirty="0" smtClean="0"/>
              <a:t>government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Difficulties Securing 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Engage experts in the project development process.</a:t>
            </a:r>
          </a:p>
          <a:p>
            <a:r>
              <a:rPr lang="en-US" dirty="0"/>
              <a:t>Partner with organizations who have a track record.</a:t>
            </a:r>
          </a:p>
          <a:p>
            <a:r>
              <a:rPr lang="en-US" dirty="0"/>
              <a:t>Stay focused on your agenda.</a:t>
            </a:r>
          </a:p>
          <a:p>
            <a:r>
              <a:rPr lang="en-US" dirty="0"/>
              <a:t>Complement the project/program budget when </a:t>
            </a:r>
            <a:r>
              <a:rPr lang="en-US" dirty="0" smtClean="0"/>
              <a:t>feasible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Limited Local Knowledge Capacity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Capacity building through workshops, conferences, seminars, networking events ETC.</a:t>
            </a:r>
          </a:p>
          <a:p>
            <a:r>
              <a:rPr lang="en-US" dirty="0"/>
              <a:t>Do not reinvent wills.</a:t>
            </a:r>
          </a:p>
          <a:p>
            <a:r>
              <a:rPr lang="en-US" dirty="0"/>
              <a:t>Collaborate in local knowledge </a:t>
            </a:r>
            <a:r>
              <a:rPr lang="en-US" dirty="0" smtClean="0"/>
              <a:t>development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Limited Public Buy-in and Uptake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Leverage communication means more accessible to the target audience.</a:t>
            </a:r>
          </a:p>
          <a:p>
            <a:r>
              <a:rPr lang="en-US" dirty="0"/>
              <a:t>Carefully navigate societal norms.</a:t>
            </a:r>
          </a:p>
          <a:p>
            <a:r>
              <a:rPr lang="en-US" dirty="0"/>
              <a:t>Adopt “Do no harm” frameworks.</a:t>
            </a:r>
          </a:p>
          <a:p>
            <a:r>
              <a:rPr lang="en-US" u="sng" dirty="0">
                <a:hlinkClick r:id="rId3"/>
              </a:rPr>
              <a:t>http://</a:t>
            </a:r>
            <a:r>
              <a:rPr lang="en-US" u="sng" dirty="0" smtClean="0">
                <a:hlinkClick r:id="rId3"/>
              </a:rPr>
              <a:t>www.donoharm.info/V1/content/welcome/welcome.php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Bonus: Tips to Young Leaders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Go </a:t>
            </a:r>
            <a:r>
              <a:rPr lang="en-US" dirty="0"/>
              <a:t>for public impact, not public affirmation: Stop brandishing awards and seeking votes for the next one. Nobel prices meet laureates in their Labs.</a:t>
            </a:r>
          </a:p>
          <a:p>
            <a:r>
              <a:rPr lang="en-US" dirty="0" smtClean="0"/>
              <a:t>Seek </a:t>
            </a:r>
            <a:r>
              <a:rPr lang="en-US" dirty="0"/>
              <a:t>donor buy-in, not donor orientation: Stop tweaking your activities to meet the objectives of every potential donor. You should have your own agenda.</a:t>
            </a:r>
          </a:p>
          <a:p>
            <a:r>
              <a:rPr lang="en-US" dirty="0" smtClean="0"/>
              <a:t>Be </a:t>
            </a:r>
            <a:r>
              <a:rPr lang="en-US" dirty="0"/>
              <a:t>ambitious, not hyperbolic: Stop speaking in superlatives when you have not scratched the ground. Hot air does not cook </a:t>
            </a:r>
            <a:r>
              <a:rPr lang="en-US" dirty="0" smtClean="0"/>
              <a:t>beans.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291</Words>
  <Application>Microsoft Office PowerPoint</Application>
  <PresentationFormat>On-screen Show (4:3)</PresentationFormat>
  <Paragraphs>39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Challenges to Advocacy Work in Africa: Problems and Proposed Solutions</vt:lpstr>
      <vt:lpstr>About Lontum</vt:lpstr>
      <vt:lpstr>Lack of Government Commitment</vt:lpstr>
      <vt:lpstr>Difficulties Securing Funding</vt:lpstr>
      <vt:lpstr>Limited Local Knowledge Capacity</vt:lpstr>
      <vt:lpstr>Limited Public Buy-in and Uptake</vt:lpstr>
      <vt:lpstr>Bonus: Tips to Young Leaders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to Advocacy Work in Africa</dc:title>
  <dc:creator>shey Lontum</dc:creator>
  <cp:lastModifiedBy>shey Lontum</cp:lastModifiedBy>
  <cp:revision>5</cp:revision>
  <dcterms:created xsi:type="dcterms:W3CDTF">2018-04-27T06:00:28Z</dcterms:created>
  <dcterms:modified xsi:type="dcterms:W3CDTF">2018-04-27T06:34:07Z</dcterms:modified>
</cp:coreProperties>
</file>